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2EE6-D22C-4CA6-A6F8-C556B49192E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C3A1-2B71-449B-862E-B363BCF258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dirty="0" smtClean="0"/>
              <a:t>Что такое созидательный труд?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7 «А»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СОШ №19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х. </a:t>
            </a:r>
            <a:r>
              <a:rPr lang="ru-RU" dirty="0" err="1" smtClean="0">
                <a:solidFill>
                  <a:schemeClr val="tx1"/>
                </a:solidFill>
              </a:rPr>
              <a:t>Коржевского</a:t>
            </a:r>
            <a:r>
              <a:rPr lang="ru-RU" dirty="0" smtClean="0">
                <a:solidFill>
                  <a:schemeClr val="tx1"/>
                </a:solidFill>
              </a:rPr>
              <a:t> Славянского района Краснодарского края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1-04-15 at 11.48.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077709" cy="4120185"/>
          </a:xfrm>
          <a:prstGeom prst="rect">
            <a:avLst/>
          </a:prstGeom>
        </p:spPr>
      </p:pic>
      <p:pic>
        <p:nvPicPr>
          <p:cNvPr id="3" name="Рисунок 2" descr="WhatsApp Image 2021-04-15 at 11.48.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689" y="1785926"/>
            <a:ext cx="4637311" cy="486488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1-04-15 at 11.49.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928958" cy="3861036"/>
          </a:xfrm>
          <a:prstGeom prst="rect">
            <a:avLst/>
          </a:prstGeom>
        </p:spPr>
      </p:pic>
      <p:pic>
        <p:nvPicPr>
          <p:cNvPr id="3" name="Рисунок 2" descr="WhatsApp Image 2021-04-15 at 11.50.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0"/>
            <a:ext cx="5214942" cy="4225069"/>
          </a:xfrm>
          <a:prstGeom prst="rect">
            <a:avLst/>
          </a:prstGeom>
        </p:spPr>
      </p:pic>
      <p:pic>
        <p:nvPicPr>
          <p:cNvPr id="4" name="Рисунок 3" descr="WhatsApp Image 2021-04-15 at 11.50.5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791060"/>
            <a:ext cx="4429156" cy="29240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1-04-15 at 11.51.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291352" cy="3357586"/>
          </a:xfrm>
          <a:prstGeom prst="rect">
            <a:avLst/>
          </a:prstGeom>
        </p:spPr>
      </p:pic>
      <p:pic>
        <p:nvPicPr>
          <p:cNvPr id="3" name="Рисунок 2" descr="WhatsApp Image 2021-04-15 at 11.51.5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4435708" cy="5793578"/>
          </a:xfrm>
          <a:prstGeom prst="rect">
            <a:avLst/>
          </a:prstGeom>
        </p:spPr>
      </p:pic>
      <p:pic>
        <p:nvPicPr>
          <p:cNvPr id="4" name="Рисунок 3" descr="WhatsApp Image 2021-04-15 at 11.52.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623804"/>
            <a:ext cx="3929058" cy="32341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1-04-15 at 11.53.11.jpeg"/>
          <p:cNvPicPr>
            <a:picLocks noChangeAspect="1"/>
          </p:cNvPicPr>
          <p:nvPr/>
        </p:nvPicPr>
        <p:blipFill>
          <a:blip r:embed="rId2"/>
          <a:srcRect l="7607"/>
          <a:stretch>
            <a:fillRect/>
          </a:stretch>
        </p:blipFill>
        <p:spPr>
          <a:xfrm>
            <a:off x="142844" y="1906152"/>
            <a:ext cx="4384371" cy="4951848"/>
          </a:xfrm>
          <a:prstGeom prst="rect">
            <a:avLst/>
          </a:prstGeom>
        </p:spPr>
      </p:pic>
      <p:pic>
        <p:nvPicPr>
          <p:cNvPr id="3" name="Рисунок 2" descr="WhatsApp Image 2021-04-15 at 11.54.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290"/>
            <a:ext cx="3886189" cy="51387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1-04-15 at 11.55.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46350"/>
            <a:ext cx="4071966" cy="5011650"/>
          </a:xfrm>
          <a:prstGeom prst="rect">
            <a:avLst/>
          </a:prstGeom>
        </p:spPr>
      </p:pic>
      <p:pic>
        <p:nvPicPr>
          <p:cNvPr id="3" name="Рисунок 2" descr="WhatsApp Image 2021-04-15 at 11.56.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23" y="0"/>
            <a:ext cx="4330977" cy="41144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Что такое созидательный труд?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созидательный труд?</dc:title>
  <dc:creator>admin</dc:creator>
  <cp:lastModifiedBy>admin</cp:lastModifiedBy>
  <cp:revision>3</cp:revision>
  <dcterms:created xsi:type="dcterms:W3CDTF">2021-04-15T20:00:03Z</dcterms:created>
  <dcterms:modified xsi:type="dcterms:W3CDTF">2021-04-15T20:21:44Z</dcterms:modified>
</cp:coreProperties>
</file>